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70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BDC7-072E-456C-A792-156AFECB8516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CB44-0479-4964-AF77-93A07E9E6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BDC7-072E-456C-A792-156AFECB8516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CB44-0479-4964-AF77-93A07E9E6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BDC7-072E-456C-A792-156AFECB8516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CB44-0479-4964-AF77-93A07E9E6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BDC7-072E-456C-A792-156AFECB8516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CB44-0479-4964-AF77-93A07E9E6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BDC7-072E-456C-A792-156AFECB8516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CB44-0479-4964-AF77-93A07E9E6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BDC7-072E-456C-A792-156AFECB8516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CB44-0479-4964-AF77-93A07E9E6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BDC7-072E-456C-A792-156AFECB8516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CB44-0479-4964-AF77-93A07E9E6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BDC7-072E-456C-A792-156AFECB8516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CB44-0479-4964-AF77-93A07E9E6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BDC7-072E-456C-A792-156AFECB8516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CB44-0479-4964-AF77-93A07E9E6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BDC7-072E-456C-A792-156AFECB8516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CB44-0479-4964-AF77-93A07E9E6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BDC7-072E-456C-A792-156AFECB8516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CB44-0479-4964-AF77-93A07E9E6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BBDC7-072E-456C-A792-156AFECB8516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6CB44-0479-4964-AF77-93A07E9E6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neza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714356"/>
            <a:ext cx="6143668" cy="435771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3857628"/>
            <a:ext cx="7772400" cy="1000133"/>
          </a:xfrm>
        </p:spPr>
        <p:txBody>
          <a:bodyPr>
            <a:normAutofit fontScale="90000"/>
          </a:bodyPr>
          <a:lstStyle/>
          <a:p>
            <a:r>
              <a:rPr lang="sr-Cyrl-RS" b="1" smtClean="0"/>
              <a:t>Помоћ родитеља детету</a:t>
            </a:r>
            <a:br>
              <a:rPr lang="sr-Cyrl-RS" b="1" smtClean="0"/>
            </a:br>
            <a:r>
              <a:rPr lang="sr-Cyrl-RS" b="1" smtClean="0"/>
              <a:t> у време пандемије</a:t>
            </a:r>
            <a:endParaRPr lang="en-US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5500702"/>
            <a:ext cx="6572296" cy="323840"/>
          </a:xfrm>
        </p:spPr>
        <p:txBody>
          <a:bodyPr>
            <a:normAutofit fontScale="55000" lnSpcReduction="20000"/>
          </a:bodyPr>
          <a:lstStyle/>
          <a:p>
            <a:r>
              <a:rPr lang="sr-Cyrl-RS" smtClean="0"/>
              <a:t>                                         </a:t>
            </a:r>
            <a:r>
              <a:rPr lang="sr-Cyrl-RS" smtClean="0"/>
              <a:t>     школски </a:t>
            </a:r>
            <a:r>
              <a:rPr lang="sr-Cyrl-RS" smtClean="0"/>
              <a:t>психолог-Снежана Рафаиловић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Cyrl-RS" smtClean="0"/>
              <a:t>Сада је време да се буде креативан и покрене тело у периоду социјалне дистанцираности.</a:t>
            </a:r>
          </a:p>
          <a:p>
            <a:r>
              <a:rPr lang="sr-Cyrl-RS" smtClean="0"/>
              <a:t>У стању страха, повећано је узбуђење.</a:t>
            </a:r>
          </a:p>
          <a:p>
            <a:r>
              <a:rPr lang="sr-Cyrl-RS" smtClean="0"/>
              <a:t>Једини начин да се пређе из високог стања анксиозности у смиривање виших когнитивних стања је ритам. Понављајуће ритмичке активности као што су ходање, трчање, плес, певање, понављајуће медитативно дисање су од велике помоћи.</a:t>
            </a:r>
            <a:endParaRPr lang="en-US" smtClean="0"/>
          </a:p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sr-Cyrl-RS" smtClean="0"/>
              <a:t>Физичке вежбе</a:t>
            </a:r>
            <a:endParaRPr lang="en-US"/>
          </a:p>
        </p:txBody>
      </p:sp>
      <p:pic>
        <p:nvPicPr>
          <p:cNvPr id="11266" name="Picture 2" descr="C:\Users\Sneza\Desktop\mom-kid-exercise-8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467340"/>
            <a:ext cx="4038600" cy="2791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Cyrl-RS" smtClean="0"/>
              <a:t>Повезивање са другима је једно од највећих оружја. Најмоћније у тренуцима стреса и невоље је социјална повезаност, да сви остану физички удаљени, али емоционално блиски.</a:t>
            </a:r>
          </a:p>
          <a:p>
            <a:r>
              <a:rPr lang="sr-Cyrl-RS" smtClean="0"/>
              <a:t>Суочавање са тренутним околностима готово је немогуће сами. У реду је потражити и прихватити помоћ.</a:t>
            </a:r>
          </a:p>
          <a:p>
            <a:r>
              <a:rPr lang="sr-Cyrl-RS" smtClean="0"/>
              <a:t>Брига о сопственим потребама од виталног је значаја када је у питању задовољење потреба деце.</a:t>
            </a:r>
          </a:p>
          <a:p>
            <a:r>
              <a:rPr lang="sr-Cyrl-RS" smtClean="0"/>
              <a:t>Нерегулисано дете не може регулисати нерегулисани родитељ.</a:t>
            </a:r>
            <a:endParaRPr lang="en-US" smtClean="0"/>
          </a:p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sr-Cyrl-RS" smtClean="0"/>
              <a:t>Емоционална блискост</a:t>
            </a:r>
            <a:endParaRPr lang="en-US"/>
          </a:p>
        </p:txBody>
      </p:sp>
      <p:pic>
        <p:nvPicPr>
          <p:cNvPr id="12290" name="Picture 2" descr="C:\Users\Sneza\Desktop\roditelj-dete-1080x6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685256"/>
            <a:ext cx="4038600" cy="2355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Cyrl-RS" smtClean="0"/>
              <a:t>Људи  који су у прошлости искусили невоље, у стању су појачане осетљивости и рањивости.</a:t>
            </a:r>
          </a:p>
          <a:p>
            <a:r>
              <a:rPr lang="sr-Cyrl-RS" smtClean="0"/>
              <a:t>Можда су доживели сиромаштво, насиље, расизам, маргинализацију... У повећаном су ризику од поремећаја у исхрани , емоционалне изолације, поремећаја спавања итд.</a:t>
            </a:r>
          </a:p>
          <a:p>
            <a:r>
              <a:rPr lang="sr-Cyrl-RS" smtClean="0"/>
              <a:t>Треба помоћи људима који су склони преактивном стресном одговору.</a:t>
            </a:r>
          </a:p>
          <a:p>
            <a:r>
              <a:rPr lang="sr-Cyrl-RS" smtClean="0"/>
              <a:t>То је и морална обавеза оних који су у бољем положају.</a:t>
            </a:r>
            <a:endParaRPr lang="en-US" smtClean="0"/>
          </a:p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sr-Cyrl-RS" smtClean="0"/>
              <a:t>Помозите другима</a:t>
            </a:r>
            <a:endParaRPr lang="en-US"/>
          </a:p>
        </p:txBody>
      </p:sp>
      <p:pic>
        <p:nvPicPr>
          <p:cNvPr id="13315" name="Picture 3" descr="C:\Users\Sneza\Desktop\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487483"/>
            <a:ext cx="4038600" cy="2751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Cyrl-RS" smtClean="0"/>
              <a:t>Током ове пандемије сви су у повишеном стању напетости, осећају потребу да стално буду спремни за опасност.</a:t>
            </a:r>
          </a:p>
          <a:p>
            <a:r>
              <a:rPr lang="sr-Cyrl-RS" smtClean="0"/>
              <a:t>Можда се физички  и емоционално брже трошите него иначе.</a:t>
            </a:r>
          </a:p>
          <a:p>
            <a:r>
              <a:rPr lang="sr-Cyrl-RS" smtClean="0"/>
              <a:t>Дуже спавање је нормално док су тела у повишеном стању приправности.</a:t>
            </a:r>
          </a:p>
          <a:p>
            <a:r>
              <a:rPr lang="sr-Cyrl-RS" smtClean="0"/>
              <a:t>Мирнији сан се може обезбедити физичким вежбама ујутру или поподне, избегавањем да се касно једе и гледа телевизија или борави  на друштвеним мрежама.</a:t>
            </a:r>
            <a:endParaRPr lang="en-US" smtClean="0"/>
          </a:p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sr-Cyrl-RS" smtClean="0"/>
              <a:t>Здрав сан</a:t>
            </a:r>
            <a:endParaRPr lang="en-US"/>
          </a:p>
        </p:txBody>
      </p:sp>
      <p:pic>
        <p:nvPicPr>
          <p:cNvPr id="14338" name="Picture 2" descr="C:\Users\Sneza\Desktop\Find-the-right-sleep-training-package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547918"/>
            <a:ext cx="3429024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sr-Cyrl-RS" smtClean="0"/>
              <a:t>Будите позитивни и усмерени на будућност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Cyrl-RS" smtClean="0"/>
              <a:t>Не потцењујте своју моћ смиривања других као и утицај других људи на вас. Емоције су заразне.</a:t>
            </a:r>
          </a:p>
          <a:p>
            <a:r>
              <a:rPr lang="sr-Cyrl-RS" smtClean="0"/>
              <a:t>Када сте смирени и организовани, сви око вас ће се осећати мање нелагодно.</a:t>
            </a:r>
          </a:p>
          <a:p>
            <a:r>
              <a:rPr lang="sr-Cyrl-RS" smtClean="0"/>
              <a:t>Сви ћемо бити социјално, емоционално и физички здравији ако помогнемо једни другима да стварају позитивне реакције на стрес.</a:t>
            </a:r>
          </a:p>
          <a:p>
            <a:r>
              <a:rPr lang="sr-Cyrl-RS" smtClean="0"/>
              <a:t>Када комуницирамо са анксиозним појединцем или слушамо обиље неповољних вести што “напуни чашу до врха”, слушање музике, покрет, друштвене игре, читање или писање може помоћи. 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r>
              <a:rPr lang="sr-Cyrl-RS" smtClean="0"/>
              <a:t>Ово је тешко </a:t>
            </a:r>
            <a:r>
              <a:rPr lang="sr-Cyrl-RS" smtClean="0"/>
              <a:t>време. </a:t>
            </a:r>
          </a:p>
          <a:p>
            <a:r>
              <a:rPr lang="sr-Cyrl-RS" smtClean="0"/>
              <a:t>Будите </a:t>
            </a:r>
            <a:r>
              <a:rPr lang="sr-Cyrl-RS" smtClean="0"/>
              <a:t>нежни према себи и саосећајте са другима.</a:t>
            </a:r>
          </a:p>
          <a:p>
            <a:r>
              <a:rPr lang="sr-Cyrl-RS" smtClean="0"/>
              <a:t>Дозволите себи да будете узнемирени, мање продуктивни, </a:t>
            </a:r>
            <a:r>
              <a:rPr lang="sr-Cyrl-RS" smtClean="0"/>
              <a:t>исцрпљени</a:t>
            </a:r>
            <a:r>
              <a:rPr lang="sr-Cyrl-RS" smtClean="0"/>
              <a:t>.</a:t>
            </a:r>
          </a:p>
          <a:p>
            <a:r>
              <a:rPr lang="sr-Cyrl-RS" smtClean="0"/>
              <a:t>Породице могу изаћи из овога са већом личном снагом и отпорношћу док радите на себи, ослањајући се на друге и повезујући са људима у вашем окружењу.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neza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59202"/>
            <a:ext cx="7715304" cy="6052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lnSpcReduction="10000"/>
          </a:bodyPr>
          <a:lstStyle/>
          <a:p>
            <a:r>
              <a:rPr lang="sr-Cyrl-RS" sz="2400" smtClean="0"/>
              <a:t>Док се </a:t>
            </a:r>
            <a:r>
              <a:rPr lang="en-US" sz="2400" smtClean="0"/>
              <a:t>COVID</a:t>
            </a:r>
            <a:r>
              <a:rPr lang="sr-Cyrl-RS" sz="2400" smtClean="0"/>
              <a:t>-</a:t>
            </a:r>
            <a:r>
              <a:rPr lang="en-US" sz="2400" smtClean="0"/>
              <a:t>19</a:t>
            </a:r>
            <a:r>
              <a:rPr lang="sr-Cyrl-RS" sz="2400" smtClean="0"/>
              <a:t> шири по целом свету, окружени смо трагедијом и неизвесношћу. </a:t>
            </a:r>
            <a:endParaRPr lang="sr-Cyrl-RS" sz="2400" smtClean="0"/>
          </a:p>
          <a:p>
            <a:pPr>
              <a:buNone/>
            </a:pPr>
            <a:endParaRPr lang="sr-Cyrl-RS" sz="2400" smtClean="0"/>
          </a:p>
          <a:p>
            <a:r>
              <a:rPr lang="sr-Cyrl-RS" sz="2400" smtClean="0"/>
              <a:t>Крећемо се тереном који се свакодневно мења. </a:t>
            </a:r>
            <a:endParaRPr lang="sr-Cyrl-RS" sz="2400" smtClean="0"/>
          </a:p>
          <a:p>
            <a:pPr>
              <a:buNone/>
            </a:pPr>
            <a:endParaRPr lang="sr-Cyrl-RS" sz="2400" smtClean="0"/>
          </a:p>
          <a:p>
            <a:r>
              <a:rPr lang="sr-Cyrl-RS" sz="2400" smtClean="0"/>
              <a:t>Прекид одласка на посао</a:t>
            </a:r>
            <a:r>
              <a:rPr lang="sr-Cyrl-RS" sz="2400" smtClean="0"/>
              <a:t>.</a:t>
            </a:r>
          </a:p>
          <a:p>
            <a:pPr>
              <a:buNone/>
            </a:pPr>
            <a:endParaRPr lang="sr-Cyrl-RS" sz="2400" smtClean="0"/>
          </a:p>
          <a:p>
            <a:r>
              <a:rPr lang="sr-Cyrl-RS" sz="2400" smtClean="0"/>
              <a:t> Породичне тешкоће. </a:t>
            </a:r>
            <a:endParaRPr lang="sr-Cyrl-RS" sz="2400" smtClean="0"/>
          </a:p>
          <a:p>
            <a:pPr>
              <a:buNone/>
            </a:pPr>
            <a:endParaRPr lang="sr-Cyrl-RS" sz="2400" smtClean="0"/>
          </a:p>
          <a:p>
            <a:r>
              <a:rPr lang="sr-Cyrl-RS" sz="2400" smtClean="0"/>
              <a:t>Здравствени проблеми</a:t>
            </a:r>
            <a:r>
              <a:rPr lang="sr-Cyrl-RS" sz="2400" smtClean="0"/>
              <a:t>.</a:t>
            </a:r>
          </a:p>
          <a:p>
            <a:pPr>
              <a:buNone/>
            </a:pPr>
            <a:endParaRPr lang="sr-Cyrl-RS" sz="2400" smtClean="0"/>
          </a:p>
          <a:p>
            <a:r>
              <a:rPr lang="sr-Cyrl-RS" sz="2400" smtClean="0"/>
              <a:t>Чини се да нико није имун на пораст стреса и анксиозности док корачамо у непознато.</a:t>
            </a:r>
            <a:endParaRPr lang="en-US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txBody>
          <a:bodyPr/>
          <a:lstStyle/>
          <a:p>
            <a:pPr algn="just"/>
            <a:r>
              <a:rPr lang="sr-Cyrl-RS" sz="2400" smtClean="0"/>
              <a:t>У овој новонасталој ситуацији, родитељи се труде за преузму нову улогу наставника када су школе затворене и када су прешле на ТВ или  онлајн предавања</a:t>
            </a:r>
            <a:r>
              <a:rPr lang="sr-Cyrl-RS" sz="2400" smtClean="0"/>
              <a:t>.</a:t>
            </a:r>
          </a:p>
          <a:p>
            <a:pPr algn="just">
              <a:buNone/>
            </a:pPr>
            <a:endParaRPr lang="sr-Cyrl-RS" sz="2400" smtClean="0"/>
          </a:p>
          <a:p>
            <a:pPr algn="just"/>
            <a:r>
              <a:rPr lang="sr-Cyrl-RS" sz="2400" smtClean="0"/>
              <a:t> Осећају тренутну напетост која утиче на способност прилагођавања новинама. </a:t>
            </a:r>
            <a:endParaRPr lang="sr-Cyrl-RS" sz="2400" smtClean="0"/>
          </a:p>
          <a:p>
            <a:pPr algn="just">
              <a:buNone/>
            </a:pPr>
            <a:endParaRPr lang="sr-Cyrl-RS" sz="2400" smtClean="0"/>
          </a:p>
          <a:p>
            <a:pPr algn="just"/>
            <a:r>
              <a:rPr lang="sr-Cyrl-RS" sz="2400" smtClean="0"/>
              <a:t>Како почети? Како помоћи својој деци када им је помоћ потребна</a:t>
            </a:r>
            <a:r>
              <a:rPr lang="sr-Cyrl-RS" sz="2400" smtClean="0"/>
              <a:t>?</a:t>
            </a:r>
          </a:p>
          <a:p>
            <a:endParaRPr lang="en-US"/>
          </a:p>
        </p:txBody>
      </p:sp>
      <p:pic>
        <p:nvPicPr>
          <p:cNvPr id="4" name="Picture 2" descr="C:\Users\Sneza\Desktop\преузимањ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000504"/>
            <a:ext cx="5000660" cy="232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sr-Cyrl-RS" smtClean="0"/>
              <a:t>Самоконтрола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/>
          </a:bodyPr>
          <a:lstStyle/>
          <a:p>
            <a:r>
              <a:rPr lang="sr-Cyrl-RS" sz="2400" smtClean="0"/>
              <a:t>Укључује контролу властитог понашања, емоција и мисли док следите дугорочне циљеве</a:t>
            </a:r>
            <a:r>
              <a:rPr lang="sr-Cyrl-RS" sz="2400" smtClean="0"/>
              <a:t>.</a:t>
            </a:r>
          </a:p>
          <a:p>
            <a:pPr>
              <a:buNone/>
            </a:pPr>
            <a:endParaRPr lang="sr-Cyrl-RS" sz="2400" smtClean="0"/>
          </a:p>
          <a:p>
            <a:r>
              <a:rPr lang="sr-Cyrl-RS" sz="2400" smtClean="0"/>
              <a:t>Ова кључна вештина је нешто што родитељи могу да помогну да се развије код њихове </a:t>
            </a:r>
            <a:r>
              <a:rPr lang="sr-Cyrl-RS" sz="2400" smtClean="0"/>
              <a:t>деце</a:t>
            </a:r>
            <a:r>
              <a:rPr lang="sr-Cyrl-RS" sz="2400" smtClean="0"/>
              <a:t>, посебно у периоду несигурности и стреса</a:t>
            </a:r>
            <a:r>
              <a:rPr lang="sr-Cyrl-RS" sz="2400" smtClean="0"/>
              <a:t>.</a:t>
            </a:r>
          </a:p>
          <a:p>
            <a:pPr>
              <a:buNone/>
            </a:pPr>
            <a:endParaRPr lang="sr-Cyrl-RS" sz="2400" smtClean="0"/>
          </a:p>
          <a:p>
            <a:r>
              <a:rPr lang="sr-Cyrl-RS" sz="2400" smtClean="0"/>
              <a:t>Стрес не мора бити лоша ствар ако се одговара на начине који повећавају отпорност</a:t>
            </a:r>
            <a:r>
              <a:rPr lang="sr-Cyrl-RS" sz="2400" smtClean="0"/>
              <a:t>.</a:t>
            </a:r>
          </a:p>
          <a:p>
            <a:pPr>
              <a:buNone/>
            </a:pPr>
            <a:endParaRPr lang="sr-Cyrl-RS" sz="2400" smtClean="0"/>
          </a:p>
          <a:p>
            <a:r>
              <a:rPr lang="sr-Cyrl-RS" sz="2400" smtClean="0"/>
              <a:t>Дајте све од себе да својој деци уведете стрес на предвидив, умерен и контролисан начин</a:t>
            </a:r>
            <a:r>
              <a:rPr lang="sr-Cyrl-RS" sz="2400" smtClean="0"/>
              <a:t>.</a:t>
            </a:r>
          </a:p>
          <a:p>
            <a:endParaRPr lang="en-US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neza\Desktop\4-samokontrola-prezentacija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3714776" cy="2090289"/>
          </a:xfrm>
          <a:prstGeom prst="rect">
            <a:avLst/>
          </a:prstGeom>
          <a:noFill/>
        </p:spPr>
      </p:pic>
      <p:pic>
        <p:nvPicPr>
          <p:cNvPr id="6147" name="Picture 3" descr="C:\Users\Sneza\Desktop\4-samokontrola-prezentacija-2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1" y="2428868"/>
            <a:ext cx="3500461" cy="1969695"/>
          </a:xfrm>
          <a:prstGeom prst="rect">
            <a:avLst/>
          </a:prstGeom>
          <a:noFill/>
        </p:spPr>
      </p:pic>
      <p:pic>
        <p:nvPicPr>
          <p:cNvPr id="6148" name="Picture 4" descr="C:\Users\Sneza\Desktop\unnam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523778"/>
            <a:ext cx="3714776" cy="2089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neza\Desktop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87554"/>
            <a:ext cx="8072493" cy="6250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smtClean="0"/>
              <a:t>Наставите свакодневну рутину са својом децом. </a:t>
            </a:r>
          </a:p>
          <a:p>
            <a:r>
              <a:rPr lang="sr-Cyrl-RS" smtClean="0"/>
              <a:t>Деца су толерантнија на стрес када се унесе на предвидив начин, као што су свакодневне обавезе, навике, време одласка на спавање, време устајања, оброка...</a:t>
            </a:r>
            <a:endParaRPr lang="en-US" smtClean="0"/>
          </a:p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sr-Cyrl-RS" smtClean="0"/>
              <a:t>Структуирајте дан</a:t>
            </a:r>
            <a:endParaRPr lang="en-US"/>
          </a:p>
        </p:txBody>
      </p:sp>
      <p:pic>
        <p:nvPicPr>
          <p:cNvPr id="8194" name="Picture 2" descr="C:\Users\Sneza\Desktop\1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986194"/>
            <a:ext cx="4038600" cy="3753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Cyrl-RS" smtClean="0"/>
              <a:t>Оброци су одличан начин да се очува структура и рутина током овог периода.</a:t>
            </a:r>
          </a:p>
          <a:p>
            <a:r>
              <a:rPr lang="sr-Cyrl-RS" smtClean="0"/>
              <a:t>Разговори о проблемима у понашању или породичним проблемима, осигуравају да се деца осете сигурно и да се чују. Ово их чини да буду пријемчивији за вашу поруку.</a:t>
            </a:r>
          </a:p>
          <a:p>
            <a:r>
              <a:rPr lang="sr-Cyrl-RS" smtClean="0"/>
              <a:t>Здрави оброци пуни хранљивих материја помажу породици да  активно реагује на стрес током овог времена.</a:t>
            </a:r>
            <a:endParaRPr lang="en-US" smtClean="0"/>
          </a:p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sr-Cyrl-RS" smtClean="0"/>
              <a:t>Имајте породичне оброке</a:t>
            </a:r>
            <a:endParaRPr lang="en-US"/>
          </a:p>
        </p:txBody>
      </p:sp>
      <p:pic>
        <p:nvPicPr>
          <p:cNvPr id="9219" name="Picture 3" descr="C:\Users\Sneza\Desktop\1-s2.0-S1555415510002503-fx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26562" y="2571744"/>
            <a:ext cx="3773846" cy="2521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Cyrl-RS" smtClean="0"/>
              <a:t>Емоције су заразне, као и коронавирус, и деца осећају када су други анксиозни или узнемирени.</a:t>
            </a:r>
          </a:p>
          <a:p>
            <a:r>
              <a:rPr lang="sr-Cyrl-RS" smtClean="0"/>
              <a:t>У стању страха деца се више ослањају на примитивне делове мозга.</a:t>
            </a:r>
          </a:p>
          <a:p>
            <a:r>
              <a:rPr lang="sr-Cyrl-RS" smtClean="0"/>
              <a:t>Треба избегавати насилне медије који могу додатно активирати систем реакција на стрес.</a:t>
            </a:r>
          </a:p>
          <a:p>
            <a:r>
              <a:rPr lang="sr-Cyrl-RS" smtClean="0"/>
              <a:t>Технологија може бити одличан алат за изградњу везе са другима док су физички удаљени, али превише ослањање на медије може заменити време проведено у развоју емпатије, учењу за ублажавање туђег стреса и емоционалног повезивања.</a:t>
            </a:r>
            <a:endParaRPr lang="en-US" smtClean="0"/>
          </a:p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sr-Cyrl-RS" smtClean="0"/>
              <a:t>Ограничите медије</a:t>
            </a:r>
            <a:endParaRPr lang="en-US"/>
          </a:p>
        </p:txBody>
      </p:sp>
      <p:pic>
        <p:nvPicPr>
          <p:cNvPr id="10242" name="Picture 2" descr="C:\Users\Sneza\Desktop\NovaSight-CureSight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513293"/>
            <a:ext cx="4038600" cy="2699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779</Words>
  <Application>Microsoft Office PowerPoint</Application>
  <PresentationFormat>On-screen Show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Помоћ родитеља детету  у време пандемије</vt:lpstr>
      <vt:lpstr>Slide 2</vt:lpstr>
      <vt:lpstr>Slide 3</vt:lpstr>
      <vt:lpstr>Самоконтрола</vt:lpstr>
      <vt:lpstr>Slide 5</vt:lpstr>
      <vt:lpstr>Slide 6</vt:lpstr>
      <vt:lpstr>Структуирајте дан</vt:lpstr>
      <vt:lpstr>Имајте породичне оброке</vt:lpstr>
      <vt:lpstr>Ограничите медије</vt:lpstr>
      <vt:lpstr>Физичке вежбе</vt:lpstr>
      <vt:lpstr>Емоционална блискост</vt:lpstr>
      <vt:lpstr>Помозите другима</vt:lpstr>
      <vt:lpstr>Здрав сан</vt:lpstr>
      <vt:lpstr>Будите позитивни и усмерени на будућност</vt:lpstr>
      <vt:lpstr> 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Sneza</dc:creator>
  <cp:lastModifiedBy>Sneza</cp:lastModifiedBy>
  <cp:revision>16</cp:revision>
  <dcterms:created xsi:type="dcterms:W3CDTF">2020-04-03T18:20:36Z</dcterms:created>
  <dcterms:modified xsi:type="dcterms:W3CDTF">2020-04-03T23:09:59Z</dcterms:modified>
</cp:coreProperties>
</file>